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304" r:id="rId10"/>
    <p:sldId id="306" r:id="rId11"/>
    <p:sldId id="305" r:id="rId12"/>
    <p:sldId id="310" r:id="rId13"/>
    <p:sldId id="300" r:id="rId14"/>
    <p:sldId id="302" r:id="rId15"/>
    <p:sldId id="301" r:id="rId16"/>
    <p:sldId id="303" r:id="rId17"/>
    <p:sldId id="307" r:id="rId18"/>
    <p:sldId id="308" r:id="rId19"/>
    <p:sldId id="311" r:id="rId20"/>
    <p:sldId id="312" r:id="rId21"/>
    <p:sldId id="313" r:id="rId22"/>
    <p:sldId id="314" r:id="rId23"/>
    <p:sldId id="315" r:id="rId24"/>
    <p:sldId id="309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377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8" y="7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tmp>
</file>

<file path=ppt/media/image14.tmp>
</file>

<file path=ppt/media/image15.tmp>
</file>

<file path=ppt/media/image16.tmp>
</file>

<file path=ppt/media/image17.tmp>
</file>

<file path=ppt/media/image18.png>
</file>

<file path=ppt/media/image19.png>
</file>

<file path=ppt/media/image2.png>
</file>

<file path=ppt/media/image20.png>
</file>

<file path=ppt/media/image21.tmp>
</file>

<file path=ppt/media/image22.tmp>
</file>

<file path=ppt/media/image23.tm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08836C-5C81-4D94-AB2D-6988C913AC7A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68760E-B2AF-4423-98B7-A30A0616C3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198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최초로 사용하는 </a:t>
            </a:r>
            <a:r>
              <a:rPr lang="en-US" altLang="ko-KR" dirty="0"/>
              <a:t>VIEW</a:t>
            </a:r>
            <a:r>
              <a:rPr lang="ko-KR" altLang="en-US" dirty="0"/>
              <a:t>는 </a:t>
            </a:r>
            <a:r>
              <a:rPr lang="en-US" altLang="ko-KR" dirty="0"/>
              <a:t>APPLICATION</a:t>
            </a:r>
            <a:r>
              <a:rPr lang="ko-KR" altLang="en-US" dirty="0"/>
              <a:t>의 </a:t>
            </a:r>
            <a:r>
              <a:rPr lang="en-US" altLang="ko-KR" dirty="0"/>
              <a:t>ROOT </a:t>
            </a:r>
            <a:r>
              <a:rPr lang="ko-KR" altLang="en-US" dirty="0"/>
              <a:t>요소로 사용하며 </a:t>
            </a:r>
            <a:r>
              <a:rPr lang="en-US" altLang="ko-KR" dirty="0"/>
              <a:t>APPLICATION </a:t>
            </a:r>
            <a:r>
              <a:rPr lang="ko-KR" altLang="en-US" dirty="0"/>
              <a:t>전반에 관여하는 기능을 제공 </a:t>
            </a:r>
            <a:r>
              <a:rPr lang="en-US" altLang="ko-KR" dirty="0"/>
              <a:t>= </a:t>
            </a:r>
            <a:r>
              <a:rPr lang="ko-KR" altLang="en-US" dirty="0"/>
              <a:t>없어도 상관은 </a:t>
            </a:r>
            <a:r>
              <a:rPr lang="en-US" altLang="ko-KR" dirty="0"/>
              <a:t>X = </a:t>
            </a:r>
            <a:r>
              <a:rPr lang="ko-KR" altLang="en-US" dirty="0"/>
              <a:t>이후 </a:t>
            </a:r>
            <a:r>
              <a:rPr lang="ko-KR" altLang="en-US" dirty="0" err="1"/>
              <a:t>생성되에는</a:t>
            </a:r>
            <a:r>
              <a:rPr lang="ko-KR" altLang="en-US" dirty="0"/>
              <a:t> </a:t>
            </a:r>
            <a:r>
              <a:rPr lang="en-US" altLang="ko-KR" dirty="0"/>
              <a:t>VIEW</a:t>
            </a:r>
            <a:r>
              <a:rPr lang="ko-KR" altLang="en-US" dirty="0"/>
              <a:t>는 </a:t>
            </a:r>
            <a:r>
              <a:rPr lang="en-US" altLang="ko-KR" dirty="0"/>
              <a:t>SHELL</a:t>
            </a:r>
            <a:r>
              <a:rPr lang="ko-KR" altLang="en-US" dirty="0"/>
              <a:t>이 생성되지 </a:t>
            </a:r>
            <a:r>
              <a:rPr lang="ko-KR" altLang="en-US" dirty="0" err="1"/>
              <a:t>않는것을</a:t>
            </a:r>
            <a:r>
              <a:rPr lang="ko-KR" altLang="en-US" dirty="0"/>
              <a:t> 볼 수 있음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68760E-B2AF-4423-98B7-A30A0616C36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24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veiw</a:t>
            </a:r>
            <a:r>
              <a:rPr lang="en-US" altLang="ko-KR" dirty="0"/>
              <a:t> - control id </a:t>
            </a:r>
            <a:r>
              <a:rPr lang="ko-KR" altLang="en-US" dirty="0"/>
              <a:t>로 구성되어 </a:t>
            </a:r>
            <a:r>
              <a:rPr lang="en-US" altLang="ko-KR" dirty="0"/>
              <a:t>view </a:t>
            </a:r>
            <a:r>
              <a:rPr lang="ko-KR" altLang="en-US" dirty="0"/>
              <a:t>내에서 동일한 </a:t>
            </a:r>
            <a:r>
              <a:rPr lang="en-US" altLang="ko-KR" dirty="0"/>
              <a:t>id</a:t>
            </a:r>
            <a:r>
              <a:rPr lang="ko-KR" altLang="en-US" dirty="0"/>
              <a:t>를 부여하더라도 </a:t>
            </a:r>
            <a:r>
              <a:rPr lang="en-US" altLang="ko-KR" dirty="0"/>
              <a:t>event </a:t>
            </a:r>
            <a:r>
              <a:rPr lang="ko-KR" altLang="en-US" dirty="0"/>
              <a:t>에서</a:t>
            </a:r>
          </a:p>
          <a:p>
            <a:r>
              <a:rPr lang="ko-KR" altLang="en-US" dirty="0"/>
              <a:t>지정한 </a:t>
            </a:r>
            <a:r>
              <a:rPr lang="en-US" altLang="ko-KR" dirty="0"/>
              <a:t>press navigate to </a:t>
            </a:r>
            <a:r>
              <a:rPr lang="ko-KR" altLang="en-US" dirty="0"/>
              <a:t>로  이동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68760E-B2AF-4423-98B7-A30A0616C36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802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7BEF3D-CAF0-4B9C-8F58-5E2CEF3C0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3D66F6-50B0-4CD2-B753-0357DFA88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06AD92-D31C-4636-A85C-F89424041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7EC185-8387-4552-93D4-78F119944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B11809-ACC7-4A47-BC81-0365B971A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217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1C7DB1-616B-44B0-8DE7-D411273FC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5B2F8E-3748-4F66-A0AA-6729341F71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A313E7-D79F-42EC-9AE5-B58AAFE36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486C0D-5309-4898-9979-2EFE6B369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861DAD-15AB-42DD-9897-33DAD453C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407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CDEDE1F-0547-4303-80F0-AFD4CFD52E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511B4A-E018-4E02-AB4C-9B4179C57D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D09AED-A211-4551-A3A9-75B79238F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768320-7A70-4995-835D-D552A83EB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AA924-247E-4444-95CD-AE6EC3CE8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935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CE35AC-2807-40CD-81A1-9245ACA1A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A93C71-9AA5-426F-922D-A5B322981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1F472F-1236-4328-986F-F3C6773EA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68DDE2-6785-40D0-9485-61DA1796E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373BE9-5146-4625-B023-F51B8186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48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491402-50E2-4757-8B1B-765DACC07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FAC5DD-6EDA-4649-A57B-B8569D9F0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C7FF57-CD3F-4222-93C6-4EBC1C647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6F4A3E-AFE1-41A8-9DDA-13938EB77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73AA93-CBB3-473A-A120-EE3B74BB0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3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F1CD4-D745-488E-A22D-7F4237DC2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C62E68-AF46-4C74-8C88-FE7176EBC4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732C95-5E61-4A57-A24F-077CD047FE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AFFC88-2666-48C9-B2FB-8FA27C709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87E487-0517-4E9A-B881-D4F24804F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7AEA63-444D-440E-9792-A9C740D3F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895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3FA451-59D2-4C78-92AE-3FB89DF21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06B0FE-10A9-44F4-A81D-013E1E90C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C8E497-649A-4FDB-9035-647C67148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C455F00-2899-4776-93B0-94DD14D64E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0571B8-C511-41CC-9DBF-2B4ADD4638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FC5744D-1E6B-487C-829F-45DC668B1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EE418C3-8A06-4580-BEDD-CE4871D6D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B43D147-6DF3-4E72-80F9-51181F070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954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EAAB9E-29CB-4ED4-98B0-73E7F382C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354255-9BAB-4383-99E7-86F3A33E7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B436AD6-6C04-46AC-AC83-FC820BD0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1A7DE60-3446-4056-BAD0-165321B1A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98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62A3EEA-78DF-4CC5-99A0-F407F7A9A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A24E1AE-7D9C-4243-A3A5-C7850C5C6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398D54-35A7-4243-97B0-114A9785D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358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14596-262A-4666-92A3-6319B40FB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BF1248-72F1-4B8E-82FE-4BE5CA065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D73308-1176-4E8D-9518-051ACB698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E1BA86-9259-4289-8366-0324F4151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BAB0C0-BF6C-4566-A85D-0EE25A920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8C50E2-A215-4E62-B2ED-F80B8707A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7319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5FE9F-B482-465D-97BC-EB1CD77A9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5095CC3-FB42-4379-BC58-D45C979969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558EEB-8479-4F7C-B6C6-75A6A3BCCD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9273A0-1189-4D6B-96B6-7DD70D38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BF9B4A-4866-455C-A59D-1D1EEC63D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FDA8E7-6025-4A1E-B617-4D7FC11D9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543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2AA5E8-0F94-415B-BAC3-B52EE276F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B0D998-61DE-4661-95EF-1CA4C3CA6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E6C9A7-AB85-4356-9C2D-0AE93386B5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B2A2B-A60E-4CED-B66F-99CC535D9A8E}" type="datetimeFigureOut">
              <a:rPr lang="ko-KR" altLang="en-US" smtClean="0"/>
              <a:t>2020-08-23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D490AE-5EDD-452B-9C3E-58B3E9E6B0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EB42F1-AA75-405B-827F-6AEBF4985A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086F3-98E5-40D5-B990-7D3392B429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236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, 모니터, 노트북이(가) 표시된 사진&#10;&#10;자동 생성된 설명">
            <a:extLst>
              <a:ext uri="{FF2B5EF4-FFF2-40B4-BE49-F238E27FC236}">
                <a16:creationId xmlns:a16="http://schemas.microsoft.com/office/drawing/2014/main" id="{454B327B-1AFE-4957-A122-E68198F4C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8B061C0-03B3-482A-9756-FF1533BF9E0E}"/>
              </a:ext>
            </a:extLst>
          </p:cNvPr>
          <p:cNvSpPr/>
          <p:nvPr/>
        </p:nvSpPr>
        <p:spPr>
          <a:xfrm>
            <a:off x="2428867" y="2565400"/>
            <a:ext cx="9661533" cy="64516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964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656F072E-2545-42A6-BBE8-08C5FD4F2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9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51AE399-E1A8-4632-A6A5-71104BF463FE}"/>
              </a:ext>
            </a:extLst>
          </p:cNvPr>
          <p:cNvSpPr/>
          <p:nvPr/>
        </p:nvSpPr>
        <p:spPr>
          <a:xfrm>
            <a:off x="4177768" y="3429000"/>
            <a:ext cx="4791018" cy="39833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24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225A2663-A532-4ABF-B98D-8132D85045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2BC270B-CAC1-4AD1-BDC5-D7A194D71D09}"/>
              </a:ext>
            </a:extLst>
          </p:cNvPr>
          <p:cNvSpPr/>
          <p:nvPr/>
        </p:nvSpPr>
        <p:spPr>
          <a:xfrm>
            <a:off x="5179775" y="2439466"/>
            <a:ext cx="4189327" cy="17779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384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31017BB3-B305-4250-B8F4-DF7CA7F70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C976FC8-AD5B-4519-B73A-FB21367282C7}"/>
              </a:ext>
            </a:extLst>
          </p:cNvPr>
          <p:cNvSpPr/>
          <p:nvPr/>
        </p:nvSpPr>
        <p:spPr>
          <a:xfrm>
            <a:off x="3931373" y="2182119"/>
            <a:ext cx="4933379" cy="44609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93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F97BC4E0-8B95-49B9-B676-F2BE58B339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148"/>
            <a:ext cx="12192000" cy="650570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D51DB7D-6EF2-4285-843A-1F7273E0C7C2}"/>
              </a:ext>
            </a:extLst>
          </p:cNvPr>
          <p:cNvSpPr/>
          <p:nvPr/>
        </p:nvSpPr>
        <p:spPr>
          <a:xfrm>
            <a:off x="1219827" y="1803400"/>
            <a:ext cx="9661533" cy="64516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092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8EEE2EB1-F648-4337-AE35-8493C22F1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375"/>
            <a:ext cx="12192000" cy="655524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38608C6-83A2-459D-96CD-385ABBCBEB00}"/>
              </a:ext>
            </a:extLst>
          </p:cNvPr>
          <p:cNvSpPr/>
          <p:nvPr/>
        </p:nvSpPr>
        <p:spPr>
          <a:xfrm>
            <a:off x="1219827" y="1803400"/>
            <a:ext cx="9661533" cy="88900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657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5D17C39B-F74A-45E2-8EF3-D9524916D8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847"/>
            <a:ext cx="12192000" cy="657430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EB69729-B752-4DB7-8513-FF476423E838}"/>
              </a:ext>
            </a:extLst>
          </p:cNvPr>
          <p:cNvSpPr/>
          <p:nvPr/>
        </p:nvSpPr>
        <p:spPr>
          <a:xfrm>
            <a:off x="1209041" y="2108200"/>
            <a:ext cx="1574800" cy="303276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86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75B3245E-F525-4597-8EC5-8FB01CB2E2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904"/>
            <a:ext cx="12192000" cy="653619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E5601F6-DB2C-4F5A-B036-699ADE89B447}"/>
              </a:ext>
            </a:extLst>
          </p:cNvPr>
          <p:cNvSpPr/>
          <p:nvPr/>
        </p:nvSpPr>
        <p:spPr>
          <a:xfrm>
            <a:off x="1179187" y="1386840"/>
            <a:ext cx="9824093" cy="50292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890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5439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FF972E8F-D001-49D5-83A5-B4B3B91B08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092"/>
            <a:ext cx="12192000" cy="654381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F1EC555-D660-4A5D-9719-3FFEBF56E352}"/>
              </a:ext>
            </a:extLst>
          </p:cNvPr>
          <p:cNvSpPr/>
          <p:nvPr/>
        </p:nvSpPr>
        <p:spPr>
          <a:xfrm>
            <a:off x="5179775" y="2628216"/>
            <a:ext cx="3033399" cy="39012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4977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ADD6F378-35CD-42E5-8A4B-E50E25188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BCAE015-239C-4542-A14C-EBAA5447C7D4}"/>
              </a:ext>
            </a:extLst>
          </p:cNvPr>
          <p:cNvSpPr/>
          <p:nvPr/>
        </p:nvSpPr>
        <p:spPr>
          <a:xfrm>
            <a:off x="3235991" y="2089036"/>
            <a:ext cx="2973168" cy="286624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722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6CA533DB-B5F9-4EE2-A6B9-1666EBB8D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E268BE7-45F3-4910-A3AA-E82F89135FE8}"/>
              </a:ext>
            </a:extLst>
          </p:cNvPr>
          <p:cNvSpPr/>
          <p:nvPr/>
        </p:nvSpPr>
        <p:spPr>
          <a:xfrm>
            <a:off x="2855952" y="1985003"/>
            <a:ext cx="9244791" cy="88413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3616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6F44DD3-8653-48A7-983D-613E4A237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03AEA97-4103-40E5-88A5-3EA036BA3FA3}"/>
              </a:ext>
            </a:extLst>
          </p:cNvPr>
          <p:cNvSpPr/>
          <p:nvPr/>
        </p:nvSpPr>
        <p:spPr>
          <a:xfrm>
            <a:off x="1210075" y="1136307"/>
            <a:ext cx="2305163" cy="25993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193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159A530-F0C1-46FF-95D3-FA4467459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8FC290C-C1D6-44A5-93EB-B0223DADCD35}"/>
              </a:ext>
            </a:extLst>
          </p:cNvPr>
          <p:cNvSpPr/>
          <p:nvPr/>
        </p:nvSpPr>
        <p:spPr>
          <a:xfrm>
            <a:off x="1965687" y="1399129"/>
            <a:ext cx="1587880" cy="125098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22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C7C81E08-81CE-4FA0-AFCB-3FDBE81A0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281"/>
            <a:ext cx="12192000" cy="655143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962CE5D-0C66-4D10-B60E-D4938DF49B83}"/>
              </a:ext>
            </a:extLst>
          </p:cNvPr>
          <p:cNvSpPr/>
          <p:nvPr/>
        </p:nvSpPr>
        <p:spPr>
          <a:xfrm>
            <a:off x="3378352" y="2800844"/>
            <a:ext cx="3038873" cy="311811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2241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88223C6F-6663-474D-803A-FA5BC2A9E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998"/>
            <a:ext cx="12192000" cy="654000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AA8C33A-894C-4C4E-B65A-11B9EF269B75}"/>
              </a:ext>
            </a:extLst>
          </p:cNvPr>
          <p:cNvSpPr/>
          <p:nvPr/>
        </p:nvSpPr>
        <p:spPr>
          <a:xfrm>
            <a:off x="1960212" y="1311523"/>
            <a:ext cx="1571454" cy="49537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1872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E8653DB5-33B3-4E32-A0C7-393D63741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281"/>
            <a:ext cx="12192000" cy="655143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C950185-449D-4D4C-B2E4-932BC107E971}"/>
              </a:ext>
            </a:extLst>
          </p:cNvPr>
          <p:cNvSpPr/>
          <p:nvPr/>
        </p:nvSpPr>
        <p:spPr>
          <a:xfrm>
            <a:off x="1210076" y="1285514"/>
            <a:ext cx="788464" cy="29141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86F85B6-1AE8-400D-A03B-7DAA33207C7D}"/>
              </a:ext>
            </a:extLst>
          </p:cNvPr>
          <p:cNvSpPr/>
          <p:nvPr/>
        </p:nvSpPr>
        <p:spPr>
          <a:xfrm>
            <a:off x="1998541" y="1285514"/>
            <a:ext cx="1538600" cy="1556244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6221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6856E33F-F7D3-4AD1-8FED-4A893028A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2BC6552-41EE-4727-ABA1-FEC5FCAE04BB}"/>
              </a:ext>
            </a:extLst>
          </p:cNvPr>
          <p:cNvSpPr/>
          <p:nvPr/>
        </p:nvSpPr>
        <p:spPr>
          <a:xfrm>
            <a:off x="5168824" y="2428513"/>
            <a:ext cx="4189327" cy="81842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926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C4D1D21-2FC8-4654-8AF4-E98065F20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5C38B44-A1AF-4478-903B-50D9B964D2CD}"/>
              </a:ext>
            </a:extLst>
          </p:cNvPr>
          <p:cNvSpPr/>
          <p:nvPr/>
        </p:nvSpPr>
        <p:spPr>
          <a:xfrm>
            <a:off x="4566526" y="3019786"/>
            <a:ext cx="1680962" cy="15049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9130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4F4C94A2-1C88-4878-A3E4-D90C25FCD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E1C77A2-823A-4B34-B9E4-505A909AF29B}"/>
              </a:ext>
            </a:extLst>
          </p:cNvPr>
          <p:cNvSpPr/>
          <p:nvPr/>
        </p:nvSpPr>
        <p:spPr>
          <a:xfrm>
            <a:off x="2984121" y="1645523"/>
            <a:ext cx="1133418" cy="13947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07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0CAF29CA-047F-4C94-BB3B-7BD479B9F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A205E20-6995-4792-BD13-A4E19F60F047}"/>
              </a:ext>
            </a:extLst>
          </p:cNvPr>
          <p:cNvSpPr/>
          <p:nvPr/>
        </p:nvSpPr>
        <p:spPr>
          <a:xfrm>
            <a:off x="0" y="2247824"/>
            <a:ext cx="2436575" cy="24350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AC330BE-A08B-49C9-AFCB-9B1447036840}"/>
              </a:ext>
            </a:extLst>
          </p:cNvPr>
          <p:cNvSpPr/>
          <p:nvPr/>
        </p:nvSpPr>
        <p:spPr>
          <a:xfrm>
            <a:off x="2633691" y="1838610"/>
            <a:ext cx="9439674" cy="1802564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580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2597E684-41DA-46F5-BD77-17B32906C6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852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28E37FD3-0AAE-4C7A-A0F6-545AA3349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62E21D8-47AC-4ADC-9BB3-C39836867B0B}"/>
              </a:ext>
            </a:extLst>
          </p:cNvPr>
          <p:cNvSpPr/>
          <p:nvPr/>
        </p:nvSpPr>
        <p:spPr>
          <a:xfrm>
            <a:off x="6198209" y="1108931"/>
            <a:ext cx="2294214" cy="23803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5831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CB7EDE1C-00AA-42E3-977F-DE4E89D63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8D3CB4F-81C1-47E4-8AA5-064F82B58461}"/>
              </a:ext>
            </a:extLst>
          </p:cNvPr>
          <p:cNvSpPr/>
          <p:nvPr/>
        </p:nvSpPr>
        <p:spPr>
          <a:xfrm>
            <a:off x="5174301" y="3381242"/>
            <a:ext cx="1620732" cy="30921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237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52</Words>
  <Application>Microsoft Office PowerPoint</Application>
  <PresentationFormat>와이드스크린</PresentationFormat>
  <Paragraphs>5</Paragraphs>
  <Slides>24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YeaJIn</dc:creator>
  <cp:lastModifiedBy>Kim YeaJIn</cp:lastModifiedBy>
  <cp:revision>16</cp:revision>
  <dcterms:created xsi:type="dcterms:W3CDTF">2020-08-23T07:35:46Z</dcterms:created>
  <dcterms:modified xsi:type="dcterms:W3CDTF">2020-08-23T12:03:23Z</dcterms:modified>
</cp:coreProperties>
</file>

<file path=docProps/thumbnail.jpeg>
</file>